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3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C6DBCB-383B-4FB3-AA7E-77D10F68CC2D}" type="datetimeFigureOut">
              <a:rPr lang="ru-RU" smtClean="0"/>
              <a:pPr/>
              <a:t>23.06.2021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C0BADF-EC62-4336-8692-A1B988FF851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 descr="узор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85875" cy="6858000"/>
          </a:xfrm>
          <a:prstGeom prst="rect">
            <a:avLst/>
          </a:prstGeom>
        </p:spPr>
      </p:pic>
      <p:pic>
        <p:nvPicPr>
          <p:cNvPr id="20" name="Рисунок 19" descr="СтКирДОУ фото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8" y="142852"/>
            <a:ext cx="3119096" cy="200473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" name="Рисунок 3" descr="логотип год родного язык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215338" y="142852"/>
            <a:ext cx="642918" cy="642918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5857884" y="1214422"/>
            <a:ext cx="30004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200" dirty="0" smtClean="0"/>
          </a:p>
          <a:p>
            <a:pPr algn="ctr"/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МБДОУ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Старокиреметский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детский сад </a:t>
            </a:r>
            <a:r>
              <a:rPr lang="ru-RU" sz="1200" b="1" dirty="0" err="1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Аксубаевского</a:t>
            </a:r>
            <a:r>
              <a:rPr lang="ru-RU" sz="1200" b="1" dirty="0" smtClean="0">
                <a:solidFill>
                  <a:srgbClr val="FFFF00"/>
                </a:solidFill>
                <a:latin typeface="Cambria Math" pitchFamily="18" charset="0"/>
                <a:ea typeface="Cambria Math" pitchFamily="18" charset="0"/>
              </a:rPr>
              <a:t> муниципального района Республики Татарстан</a:t>
            </a:r>
            <a:endParaRPr lang="ru-RU" sz="1200" b="1" dirty="0">
              <a:solidFill>
                <a:srgbClr val="FFFF00"/>
              </a:solidFill>
              <a:latin typeface="Cambria Math" pitchFamily="18" charset="0"/>
              <a:ea typeface="Cambria Math" pitchFamily="18" charset="0"/>
            </a:endParaRPr>
          </a:p>
        </p:txBody>
      </p:sp>
      <p:pic>
        <p:nvPicPr>
          <p:cNvPr id="24" name="Рисунок 23" descr="Казан хазинэсе СтКирДОУ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285852" y="3714752"/>
            <a:ext cx="5080004" cy="285750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1571604" y="6215082"/>
            <a:ext cx="4071965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tt-RU" b="1" i="1" dirty="0" smtClean="0">
                <a:solidFill>
                  <a:srgbClr val="FF0000"/>
                </a:solidFill>
              </a:rPr>
              <a:t>Уен  </a:t>
            </a:r>
            <a:r>
              <a:rPr lang="tt-RU" b="1" i="1" dirty="0" smtClean="0">
                <a:solidFill>
                  <a:srgbClr val="FF0000"/>
                </a:solidFill>
              </a:rPr>
              <a:t>“Казан  </a:t>
            </a:r>
            <a:r>
              <a:rPr lang="tt-RU" b="1" i="1" dirty="0" smtClean="0">
                <a:solidFill>
                  <a:srgbClr val="FF0000"/>
                </a:solidFill>
              </a:rPr>
              <a:t>хәзинәсе”, </a:t>
            </a:r>
            <a:r>
              <a:rPr lang="tt-RU" b="1" i="1" dirty="0" smtClean="0">
                <a:solidFill>
                  <a:srgbClr val="FF0000"/>
                </a:solidFill>
              </a:rPr>
              <a:t>12.05.2021 ел </a:t>
            </a:r>
            <a:r>
              <a:rPr lang="ru-RU" b="1" i="1" dirty="0" smtClean="0">
                <a:solidFill>
                  <a:srgbClr val="FF0000"/>
                </a:solidFill>
              </a:rPr>
              <a:t> 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25" name="Рисунок 24" descr="жили были сказки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428728" y="285728"/>
            <a:ext cx="4143404" cy="233066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1357290" y="285728"/>
            <a:ext cx="3715441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«Жили-были сказки…», 14.05.2021г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19" name="Солнце 18"/>
          <p:cNvSpPr/>
          <p:nvPr/>
        </p:nvSpPr>
        <p:spPr>
          <a:xfrm>
            <a:off x="3214678" y="2143116"/>
            <a:ext cx="1928826" cy="1928826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 smtClean="0">
                <a:solidFill>
                  <a:srgbClr val="FF0000"/>
                </a:solidFill>
                <a:latin typeface="Century Schoolbook" pitchFamily="18" charset="0"/>
              </a:rPr>
              <a:t>МАЙ</a:t>
            </a:r>
            <a:endParaRPr lang="ru-RU" sz="800" b="1" dirty="0">
              <a:solidFill>
                <a:srgbClr val="FF0000"/>
              </a:solidFill>
              <a:latin typeface="Century Schoolbook" pitchFamily="18" charset="0"/>
            </a:endParaRPr>
          </a:p>
        </p:txBody>
      </p:sp>
      <p:pic>
        <p:nvPicPr>
          <p:cNvPr id="28" name="Рисунок 27" descr="Изучаем стихи татарских поэтов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5786446" y="2500306"/>
            <a:ext cx="3170043" cy="226145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29" name="TextBox 28"/>
          <p:cNvSpPr txBox="1"/>
          <p:nvPr/>
        </p:nvSpPr>
        <p:spPr>
          <a:xfrm>
            <a:off x="5857884" y="3857628"/>
            <a:ext cx="3143272" cy="92333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«В мире стихов </a:t>
            </a:r>
          </a:p>
          <a:p>
            <a:r>
              <a:rPr lang="ru-RU" b="1" i="1" dirty="0" smtClean="0">
                <a:solidFill>
                  <a:srgbClr val="FF0000"/>
                </a:solidFill>
              </a:rPr>
              <a:t>татарских поэтов», 18.05.2021г.</a:t>
            </a:r>
            <a:endParaRPr lang="ru-RU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198</TotalTime>
  <Words>31</Words>
  <Application>Microsoft Office PowerPoint</Application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Слайд 1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20</cp:revision>
  <dcterms:created xsi:type="dcterms:W3CDTF">2021-06-03T07:39:14Z</dcterms:created>
  <dcterms:modified xsi:type="dcterms:W3CDTF">2021-06-23T07:07:00Z</dcterms:modified>
</cp:coreProperties>
</file>